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445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D40D3-1215-43A8-A396-0D37E05E7BAB}" type="datetimeFigureOut">
              <a:rPr lang="en-US" smtClean="0"/>
              <a:t>9/2/2019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BE3A5-E72E-473E-A4C3-ECB20DF0C1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19168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D40D3-1215-43A8-A396-0D37E05E7BAB}" type="datetimeFigureOut">
              <a:rPr lang="en-US" smtClean="0"/>
              <a:t>9/2/2019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BE3A5-E72E-473E-A4C3-ECB20DF0C1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89719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D40D3-1215-43A8-A396-0D37E05E7BAB}" type="datetimeFigureOut">
              <a:rPr lang="en-US" smtClean="0"/>
              <a:t>9/2/2019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BE3A5-E72E-473E-A4C3-ECB20DF0C1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18274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D40D3-1215-43A8-A396-0D37E05E7BAB}" type="datetimeFigureOut">
              <a:rPr lang="en-US" smtClean="0"/>
              <a:t>9/2/2019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BE3A5-E72E-473E-A4C3-ECB20DF0C1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3667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D40D3-1215-43A8-A396-0D37E05E7BAB}" type="datetimeFigureOut">
              <a:rPr lang="en-US" smtClean="0"/>
              <a:t>9/2/2019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BE3A5-E72E-473E-A4C3-ECB20DF0C1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84017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D40D3-1215-43A8-A396-0D37E05E7BAB}" type="datetimeFigureOut">
              <a:rPr lang="en-US" smtClean="0"/>
              <a:t>9/2/2019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BE3A5-E72E-473E-A4C3-ECB20DF0C1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4936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D40D3-1215-43A8-A396-0D37E05E7BAB}" type="datetimeFigureOut">
              <a:rPr lang="en-US" smtClean="0"/>
              <a:t>9/2/2019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BE3A5-E72E-473E-A4C3-ECB20DF0C1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20357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D40D3-1215-43A8-A396-0D37E05E7BAB}" type="datetimeFigureOut">
              <a:rPr lang="en-US" smtClean="0"/>
              <a:t>9/2/2019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BE3A5-E72E-473E-A4C3-ECB20DF0C1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280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D40D3-1215-43A8-A396-0D37E05E7BAB}" type="datetimeFigureOut">
              <a:rPr lang="en-US" smtClean="0"/>
              <a:t>9/2/2019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BE3A5-E72E-473E-A4C3-ECB20DF0C1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0140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D40D3-1215-43A8-A396-0D37E05E7BAB}" type="datetimeFigureOut">
              <a:rPr lang="en-US" smtClean="0"/>
              <a:t>9/2/2019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BE3A5-E72E-473E-A4C3-ECB20DF0C1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40064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D40D3-1215-43A8-A396-0D37E05E7BAB}" type="datetimeFigureOut">
              <a:rPr lang="en-US" smtClean="0"/>
              <a:t>9/2/2019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BE3A5-E72E-473E-A4C3-ECB20DF0C1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58235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7D40D3-1215-43A8-A396-0D37E05E7BAB}" type="datetimeFigureOut">
              <a:rPr lang="en-US" smtClean="0"/>
              <a:t>9/2/2019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5BE3A5-E72E-473E-A4C3-ECB20DF0C1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0706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listo MT" panose="02040603050505030304" pitchFamily="18" charset="0"/>
              </a:rPr>
              <a:t>Functions in C++</a:t>
            </a:r>
            <a:endParaRPr lang="en-US" dirty="0">
              <a:latin typeface="Calisto MT" panose="0204060305050503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dirty="0" smtClean="0"/>
              <a:t>A function </a:t>
            </a:r>
            <a:r>
              <a:rPr lang="en-US" dirty="0"/>
              <a:t>is a part of code that performs a specific task.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Types </a:t>
            </a:r>
            <a:r>
              <a:rPr lang="en-US" dirty="0"/>
              <a:t>of functions: </a:t>
            </a:r>
          </a:p>
          <a:p>
            <a:pPr marL="0" lvl="0" indent="0">
              <a:buNone/>
            </a:pPr>
            <a:endParaRPr lang="en-US" dirty="0" smtClean="0"/>
          </a:p>
          <a:p>
            <a:pPr marL="0" lvl="0" indent="0">
              <a:buNone/>
            </a:pPr>
            <a:r>
              <a:rPr lang="en-US" dirty="0" smtClean="0"/>
              <a:t>1- Library </a:t>
            </a:r>
            <a:r>
              <a:rPr lang="en-US" dirty="0"/>
              <a:t>Functions, which are built–in functions in C++ programming.</a:t>
            </a:r>
          </a:p>
          <a:p>
            <a:pPr marL="0" indent="0">
              <a:buNone/>
            </a:pPr>
            <a:r>
              <a:rPr lang="en-US" u="sng" dirty="0"/>
              <a:t>Example</a:t>
            </a:r>
            <a:r>
              <a:rPr lang="en-US" dirty="0"/>
              <a:t>:</a:t>
            </a:r>
          </a:p>
          <a:p>
            <a:pPr marL="0" indent="0">
              <a:buNone/>
            </a:pPr>
            <a:r>
              <a:rPr lang="en-US" dirty="0"/>
              <a:t>#include &lt;</a:t>
            </a:r>
            <a:r>
              <a:rPr lang="en-US" dirty="0" err="1"/>
              <a:t>iostream</a:t>
            </a:r>
            <a:r>
              <a:rPr lang="en-US" dirty="0"/>
              <a:t>&gt;</a:t>
            </a:r>
          </a:p>
          <a:p>
            <a:pPr marL="0" indent="0">
              <a:buNone/>
            </a:pPr>
            <a:r>
              <a:rPr lang="en-US" dirty="0"/>
              <a:t>#include &lt;math&gt;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dirty="0" err="1"/>
              <a:t>int</a:t>
            </a:r>
            <a:r>
              <a:rPr lang="en-US" dirty="0"/>
              <a:t> main()</a:t>
            </a:r>
          </a:p>
          <a:p>
            <a:pPr marL="0" indent="0">
              <a:buNone/>
            </a:pPr>
            <a:r>
              <a:rPr lang="en-US" dirty="0"/>
              <a:t>{</a:t>
            </a:r>
          </a:p>
          <a:p>
            <a:pPr marL="0" indent="0">
              <a:buNone/>
            </a:pPr>
            <a:r>
              <a:rPr lang="en-US" dirty="0"/>
              <a:t>    double number, </a:t>
            </a:r>
            <a:r>
              <a:rPr lang="en-US" dirty="0" err="1"/>
              <a:t>squareRoot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dirty="0" err="1"/>
              <a:t>cout</a:t>
            </a:r>
            <a:r>
              <a:rPr lang="en-US" dirty="0"/>
              <a:t> &lt;&lt; "Enter a number: ";</a:t>
            </a:r>
          </a:p>
          <a:p>
            <a:pPr marL="0" indent="0">
              <a:buNone/>
            </a:pPr>
            <a:r>
              <a:rPr lang="en-US" dirty="0" smtClean="0"/>
              <a:t>    </a:t>
            </a:r>
            <a:r>
              <a:rPr lang="en-US" dirty="0" err="1"/>
              <a:t>cin</a:t>
            </a:r>
            <a:r>
              <a:rPr lang="en-US" dirty="0"/>
              <a:t> &gt;&gt; number</a:t>
            </a:r>
            <a:r>
              <a:rPr lang="en-US" dirty="0" smtClean="0"/>
              <a:t>;</a:t>
            </a:r>
            <a:r>
              <a:rPr lang="en-US" dirty="0"/>
              <a:t> 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  </a:t>
            </a:r>
            <a:r>
              <a:rPr lang="en-US" dirty="0" err="1" smtClean="0"/>
              <a:t>squareRoot</a:t>
            </a:r>
            <a:r>
              <a:rPr lang="en-US" dirty="0" smtClean="0"/>
              <a:t> </a:t>
            </a:r>
            <a:r>
              <a:rPr lang="en-US" dirty="0"/>
              <a:t>= </a:t>
            </a:r>
            <a:r>
              <a:rPr lang="en-US" dirty="0" err="1"/>
              <a:t>sqrt</a:t>
            </a:r>
            <a:r>
              <a:rPr lang="en-US" dirty="0"/>
              <a:t>(number); </a:t>
            </a:r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dirty="0" err="1"/>
              <a:t>cout</a:t>
            </a:r>
            <a:r>
              <a:rPr lang="en-US" dirty="0"/>
              <a:t> &lt;&lt; "Square root of " &lt;&lt; number &lt;&lt; " = " &lt;&lt; </a:t>
            </a:r>
            <a:r>
              <a:rPr lang="en-US" dirty="0" err="1"/>
              <a:t>squareRoot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dirty="0" err="1"/>
              <a:t>cin</a:t>
            </a:r>
            <a:r>
              <a:rPr lang="en-US" dirty="0"/>
              <a:t>&gt;&gt;" ";</a:t>
            </a:r>
          </a:p>
          <a:p>
            <a:pPr marL="0" indent="0">
              <a:buNone/>
            </a:pPr>
            <a:r>
              <a:rPr lang="en-US" dirty="0"/>
              <a:t>    return 0;</a:t>
            </a:r>
          </a:p>
          <a:p>
            <a:pPr marL="0" indent="0">
              <a:buNone/>
            </a:pPr>
            <a:r>
              <a:rPr lang="en-US" dirty="0" smtClean="0"/>
              <a:t>}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dirty="0" smtClean="0"/>
              <a:t>Where </a:t>
            </a:r>
            <a:r>
              <a:rPr lang="en-US" dirty="0"/>
              <a:t>‘math’ is a heard file uses to define </a:t>
            </a:r>
            <a:r>
              <a:rPr lang="en-US" dirty="0" err="1"/>
              <a:t>sqrt</a:t>
            </a:r>
            <a:r>
              <a:rPr lang="en-US" dirty="0"/>
              <a:t>() library function used to calculate square root.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60564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Calisto MT" panose="02040603050505030304" pitchFamily="18" charset="0"/>
              </a:rPr>
              <a:t>C++ </a:t>
            </a:r>
            <a:r>
              <a:rPr lang="en-US" dirty="0">
                <a:latin typeface="Calisto MT" panose="02040603050505030304" pitchFamily="18" charset="0"/>
              </a:rPr>
              <a:t>Function </a:t>
            </a:r>
            <a:r>
              <a:rPr lang="en-US" dirty="0" smtClean="0">
                <a:latin typeface="Calisto MT" panose="02040603050505030304" pitchFamily="18" charset="0"/>
              </a:rPr>
              <a:t>Overloading</a:t>
            </a:r>
            <a:endParaRPr lang="en-US" dirty="0">
              <a:latin typeface="Calisto MT" panose="0204060305050503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600" dirty="0"/>
              <a:t>Overloaded functions are a number of functions (two or more) having the same name but different types and/or the number of arguments. </a:t>
            </a:r>
          </a:p>
          <a:p>
            <a:pPr marL="0" indent="0">
              <a:buNone/>
            </a:pPr>
            <a:endParaRPr lang="en-US" sz="100" i="1" dirty="0" smtClean="0"/>
          </a:p>
          <a:p>
            <a:pPr marL="0" indent="0">
              <a:buNone/>
            </a:pPr>
            <a:r>
              <a:rPr lang="en-US" sz="1600" i="1" dirty="0" smtClean="0"/>
              <a:t>Example</a:t>
            </a:r>
          </a:p>
          <a:p>
            <a:pPr marL="0" indent="0">
              <a:buNone/>
            </a:pPr>
            <a:r>
              <a:rPr lang="en-US" sz="1600" i="1" dirty="0" smtClean="0"/>
              <a:t>#</a:t>
            </a:r>
            <a:r>
              <a:rPr lang="en-US" sz="1600" i="1" dirty="0"/>
              <a:t>include &lt;</a:t>
            </a:r>
            <a:r>
              <a:rPr lang="en-US" sz="1600" i="1" dirty="0" err="1"/>
              <a:t>iostream</a:t>
            </a:r>
            <a:r>
              <a:rPr lang="en-US" sz="1600" i="1" dirty="0" smtClean="0"/>
              <a:t>&gt;</a:t>
            </a:r>
          </a:p>
          <a:p>
            <a:pPr marL="0" indent="0">
              <a:buNone/>
            </a:pPr>
            <a:r>
              <a:rPr lang="en-US" sz="1600" i="1" dirty="0" err="1" smtClean="0"/>
              <a:t>int</a:t>
            </a:r>
            <a:r>
              <a:rPr lang="en-US" sz="1600" dirty="0" smtClean="0"/>
              <a:t> </a:t>
            </a:r>
            <a:r>
              <a:rPr lang="en-US" sz="1600" dirty="0" err="1" smtClean="0"/>
              <a:t>operatoin</a:t>
            </a:r>
            <a:r>
              <a:rPr lang="en-US" sz="1600" dirty="0" smtClean="0"/>
              <a:t> </a:t>
            </a:r>
            <a:r>
              <a:rPr lang="en-US" sz="1600" dirty="0"/>
              <a:t>(</a:t>
            </a:r>
            <a:r>
              <a:rPr lang="en-US" sz="1600" i="1" dirty="0" err="1"/>
              <a:t>int</a:t>
            </a:r>
            <a:r>
              <a:rPr lang="en-US" sz="1600" dirty="0"/>
              <a:t> a, </a:t>
            </a:r>
            <a:r>
              <a:rPr lang="en-US" sz="1600" i="1" dirty="0" err="1"/>
              <a:t>int</a:t>
            </a:r>
            <a:r>
              <a:rPr lang="en-US" sz="1600" dirty="0"/>
              <a:t> b) </a:t>
            </a:r>
            <a:endParaRPr lang="en-US" sz="1600" dirty="0" smtClean="0"/>
          </a:p>
          <a:p>
            <a:pPr marL="0" indent="0">
              <a:buNone/>
            </a:pPr>
            <a:r>
              <a:rPr lang="en-US" sz="1600" dirty="0"/>
              <a:t>	</a:t>
            </a:r>
            <a:r>
              <a:rPr lang="en-US" sz="1600" dirty="0" smtClean="0"/>
              <a:t>{ </a:t>
            </a:r>
            <a:r>
              <a:rPr lang="en-US" sz="1600" i="1" dirty="0"/>
              <a:t>return</a:t>
            </a:r>
            <a:r>
              <a:rPr lang="en-US" sz="1600" dirty="0"/>
              <a:t> (</a:t>
            </a:r>
            <a:r>
              <a:rPr lang="en-US" sz="1600" dirty="0" err="1" smtClean="0"/>
              <a:t>a+b</a:t>
            </a:r>
            <a:r>
              <a:rPr lang="en-US" sz="1600" dirty="0"/>
              <a:t>); } </a:t>
            </a:r>
            <a:endParaRPr lang="en-US" sz="1600" dirty="0" smtClean="0"/>
          </a:p>
          <a:p>
            <a:pPr marL="0" indent="0">
              <a:buNone/>
            </a:pPr>
            <a:r>
              <a:rPr lang="en-US" sz="1600" i="1" dirty="0" smtClean="0"/>
              <a:t>float</a:t>
            </a:r>
            <a:r>
              <a:rPr lang="en-US" sz="1600" dirty="0" smtClean="0"/>
              <a:t> operation </a:t>
            </a:r>
            <a:r>
              <a:rPr lang="en-US" sz="1600" dirty="0"/>
              <a:t>(</a:t>
            </a:r>
            <a:r>
              <a:rPr lang="en-US" sz="1600" i="1" dirty="0"/>
              <a:t>float</a:t>
            </a:r>
            <a:r>
              <a:rPr lang="en-US" sz="1600" dirty="0"/>
              <a:t> a, </a:t>
            </a:r>
            <a:r>
              <a:rPr lang="en-US" sz="1600" i="1" dirty="0"/>
              <a:t>float</a:t>
            </a:r>
            <a:r>
              <a:rPr lang="en-US" sz="1600" dirty="0"/>
              <a:t> b) </a:t>
            </a:r>
          </a:p>
          <a:p>
            <a:pPr marL="0" indent="0">
              <a:buNone/>
            </a:pPr>
            <a:r>
              <a:rPr lang="en-US" sz="1600" dirty="0" smtClean="0"/>
              <a:t>	{ </a:t>
            </a:r>
            <a:r>
              <a:rPr lang="en-US" sz="1600" i="1" dirty="0"/>
              <a:t>return</a:t>
            </a:r>
            <a:r>
              <a:rPr lang="en-US" sz="1600" dirty="0"/>
              <a:t> (a/b); } </a:t>
            </a:r>
            <a:endParaRPr lang="en-US" sz="1600" dirty="0" smtClean="0"/>
          </a:p>
          <a:p>
            <a:pPr marL="0" indent="0">
              <a:buNone/>
            </a:pPr>
            <a:r>
              <a:rPr lang="en-US" sz="1600" i="1" dirty="0" err="1" smtClean="0"/>
              <a:t>int</a:t>
            </a:r>
            <a:r>
              <a:rPr lang="en-US" sz="1600" dirty="0" smtClean="0"/>
              <a:t> </a:t>
            </a:r>
            <a:r>
              <a:rPr lang="en-US" sz="1600" dirty="0"/>
              <a:t>main () </a:t>
            </a:r>
            <a:endParaRPr lang="en-US" sz="1600" dirty="0" smtClean="0"/>
          </a:p>
          <a:p>
            <a:pPr marL="0" indent="0">
              <a:buNone/>
            </a:pPr>
            <a:r>
              <a:rPr lang="en-US" sz="1600" dirty="0" smtClean="0"/>
              <a:t>{</a:t>
            </a:r>
          </a:p>
          <a:p>
            <a:pPr marL="0" indent="0">
              <a:buNone/>
            </a:pPr>
            <a:r>
              <a:rPr lang="en-US" sz="1600" dirty="0" smtClean="0"/>
              <a:t> </a:t>
            </a:r>
            <a:r>
              <a:rPr lang="en-US" sz="1600" i="1" dirty="0" err="1"/>
              <a:t>int</a:t>
            </a:r>
            <a:r>
              <a:rPr lang="en-US" sz="1600" dirty="0"/>
              <a:t> </a:t>
            </a:r>
            <a:r>
              <a:rPr lang="en-US" sz="1600" dirty="0" smtClean="0"/>
              <a:t>x=3,y=6;</a:t>
            </a:r>
          </a:p>
          <a:p>
            <a:pPr marL="0" indent="0">
              <a:buNone/>
            </a:pPr>
            <a:r>
              <a:rPr lang="en-US" sz="1600" dirty="0" smtClean="0"/>
              <a:t> </a:t>
            </a:r>
            <a:r>
              <a:rPr lang="en-US" sz="1600" i="1" dirty="0"/>
              <a:t>float</a:t>
            </a:r>
            <a:r>
              <a:rPr lang="en-US" sz="1600" dirty="0"/>
              <a:t> </a:t>
            </a:r>
            <a:r>
              <a:rPr lang="en-US" sz="1600" dirty="0" smtClean="0"/>
              <a:t>n=8.0,m=2.0</a:t>
            </a:r>
            <a:r>
              <a:rPr lang="en-US" sz="1600" dirty="0"/>
              <a:t>; </a:t>
            </a:r>
            <a:endParaRPr lang="en-US" sz="1600" dirty="0" smtClean="0"/>
          </a:p>
          <a:p>
            <a:pPr marL="0" indent="0">
              <a:buNone/>
            </a:pPr>
            <a:r>
              <a:rPr lang="en-US" sz="1600" dirty="0" err="1" smtClean="0"/>
              <a:t>cout</a:t>
            </a:r>
            <a:r>
              <a:rPr lang="en-US" sz="1600" dirty="0" smtClean="0"/>
              <a:t> </a:t>
            </a:r>
            <a:r>
              <a:rPr lang="en-US" sz="1600" dirty="0"/>
              <a:t>&lt;&lt; </a:t>
            </a:r>
            <a:r>
              <a:rPr lang="en-US" sz="1600" dirty="0" smtClean="0"/>
              <a:t>operation </a:t>
            </a:r>
            <a:r>
              <a:rPr lang="en-US" sz="1600" dirty="0"/>
              <a:t>(</a:t>
            </a:r>
            <a:r>
              <a:rPr lang="en-US" sz="1600" dirty="0" err="1"/>
              <a:t>x,y</a:t>
            </a:r>
            <a:r>
              <a:rPr lang="en-US" sz="1600" dirty="0"/>
              <a:t>); </a:t>
            </a:r>
            <a:endParaRPr lang="en-US" sz="1600" dirty="0" smtClean="0"/>
          </a:p>
          <a:p>
            <a:pPr marL="0" indent="0">
              <a:buNone/>
            </a:pPr>
            <a:r>
              <a:rPr lang="en-US" sz="1600" dirty="0" err="1" smtClean="0"/>
              <a:t>cout</a:t>
            </a:r>
            <a:r>
              <a:rPr lang="en-US" sz="1600" dirty="0" smtClean="0"/>
              <a:t> </a:t>
            </a:r>
            <a:r>
              <a:rPr lang="en-US" sz="1600" dirty="0"/>
              <a:t>&lt;&lt; "\n"; </a:t>
            </a:r>
            <a:endParaRPr lang="en-US" sz="1600" dirty="0" smtClean="0"/>
          </a:p>
          <a:p>
            <a:pPr marL="0" indent="0">
              <a:buNone/>
            </a:pPr>
            <a:r>
              <a:rPr lang="en-US" sz="1600" dirty="0" err="1" smtClean="0"/>
              <a:t>cout</a:t>
            </a:r>
            <a:r>
              <a:rPr lang="en-US" sz="1600" dirty="0" smtClean="0"/>
              <a:t> </a:t>
            </a:r>
            <a:r>
              <a:rPr lang="en-US" sz="1600" dirty="0"/>
              <a:t>&lt;&lt; </a:t>
            </a:r>
            <a:r>
              <a:rPr lang="en-US" sz="1600" dirty="0" smtClean="0"/>
              <a:t>operation </a:t>
            </a:r>
            <a:r>
              <a:rPr lang="en-US" sz="1600" dirty="0"/>
              <a:t>(</a:t>
            </a:r>
            <a:r>
              <a:rPr lang="en-US" sz="1600" dirty="0" err="1"/>
              <a:t>n,m</a:t>
            </a:r>
            <a:r>
              <a:rPr lang="en-US" sz="1600" dirty="0"/>
              <a:t>); </a:t>
            </a:r>
            <a:endParaRPr lang="en-US" sz="1600" dirty="0" smtClean="0"/>
          </a:p>
          <a:p>
            <a:pPr marL="0" indent="0">
              <a:buNone/>
            </a:pPr>
            <a:r>
              <a:rPr lang="en-US" sz="1600" dirty="0" err="1" smtClean="0"/>
              <a:t>cout</a:t>
            </a:r>
            <a:r>
              <a:rPr lang="en-US" sz="1600" dirty="0" smtClean="0"/>
              <a:t> </a:t>
            </a:r>
            <a:r>
              <a:rPr lang="en-US" sz="1600" dirty="0"/>
              <a:t>&lt;&lt; "\n"; </a:t>
            </a:r>
            <a:r>
              <a:rPr lang="en-US" sz="1600" i="1" dirty="0"/>
              <a:t>return</a:t>
            </a:r>
            <a:r>
              <a:rPr lang="en-US" sz="1600" dirty="0"/>
              <a:t> 0; </a:t>
            </a:r>
            <a:endParaRPr lang="en-US" sz="1600" dirty="0" smtClean="0"/>
          </a:p>
          <a:p>
            <a:pPr marL="0" indent="0">
              <a:buNone/>
            </a:pPr>
            <a:r>
              <a:rPr lang="en-US" sz="1600" dirty="0" smtClean="0"/>
              <a:t>}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5136199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sto MT" panose="02040603050505030304" pitchFamily="18" charset="0"/>
              </a:rPr>
              <a:t>Functions in C++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229600" cy="5029200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en-US" sz="2000" dirty="0" smtClean="0"/>
              <a:t>2- User-Defined Function </a:t>
            </a:r>
            <a:r>
              <a:rPr lang="en-US" sz="2000" dirty="0"/>
              <a:t>is a function that is built by a user for a particular task. There are four types of user-defined functions</a:t>
            </a:r>
            <a:r>
              <a:rPr lang="en-US" sz="2000" dirty="0" smtClean="0"/>
              <a:t>:</a:t>
            </a:r>
            <a:r>
              <a:rPr lang="en-US" sz="2000" dirty="0"/>
              <a:t> </a:t>
            </a:r>
            <a:endParaRPr lang="en-US" sz="2000" dirty="0" smtClean="0"/>
          </a:p>
          <a:p>
            <a:pPr marL="0" lvl="0" indent="0">
              <a:buNone/>
            </a:pPr>
            <a:r>
              <a:rPr lang="en-US" sz="1600" dirty="0"/>
              <a:t> </a:t>
            </a:r>
            <a:r>
              <a:rPr lang="en-US" sz="1600" b="1" dirty="0" smtClean="0"/>
              <a:t>A- </a:t>
            </a:r>
            <a:r>
              <a:rPr lang="en-US" sz="1600" dirty="0" smtClean="0"/>
              <a:t>Passed </a:t>
            </a:r>
            <a:r>
              <a:rPr lang="en-US" sz="1600" dirty="0"/>
              <a:t>arguments to function and return values:</a:t>
            </a:r>
          </a:p>
          <a:p>
            <a:pPr marL="0" indent="0">
              <a:buNone/>
            </a:pPr>
            <a:r>
              <a:rPr lang="en-US" sz="1600" u="sng" dirty="0"/>
              <a:t>Example</a:t>
            </a:r>
            <a:r>
              <a:rPr lang="en-US" sz="1600" dirty="0"/>
              <a:t>:  </a:t>
            </a:r>
            <a:endParaRPr lang="en-US" sz="1600" dirty="0" smtClean="0"/>
          </a:p>
          <a:p>
            <a:pPr marL="0" indent="0">
              <a:buNone/>
            </a:pPr>
            <a:r>
              <a:rPr lang="en-US" sz="1600" dirty="0" smtClean="0"/>
              <a:t>#</a:t>
            </a:r>
            <a:r>
              <a:rPr lang="en-US" sz="1600" dirty="0"/>
              <a:t>include &lt;</a:t>
            </a:r>
            <a:r>
              <a:rPr lang="en-US" sz="1600" dirty="0" err="1" smtClean="0"/>
              <a:t>iostream</a:t>
            </a:r>
            <a:r>
              <a:rPr lang="en-US" sz="1600" dirty="0" smtClean="0"/>
              <a:t>&gt;</a:t>
            </a:r>
          </a:p>
          <a:p>
            <a:pPr marL="0" indent="0">
              <a:buNone/>
            </a:pPr>
            <a:r>
              <a:rPr lang="en-US" sz="1600" dirty="0" err="1" smtClean="0"/>
              <a:t>int</a:t>
            </a:r>
            <a:r>
              <a:rPr lang="en-US" sz="1600" dirty="0" smtClean="0"/>
              <a:t> </a:t>
            </a:r>
            <a:r>
              <a:rPr lang="en-US" sz="1600" dirty="0"/>
              <a:t>add(</a:t>
            </a:r>
            <a:r>
              <a:rPr lang="en-US" sz="1600" dirty="0" err="1"/>
              <a:t>int</a:t>
            </a:r>
            <a:r>
              <a:rPr lang="en-US" sz="1600" dirty="0"/>
              <a:t>, </a:t>
            </a:r>
            <a:r>
              <a:rPr lang="en-US" sz="1600" dirty="0" err="1"/>
              <a:t>int</a:t>
            </a:r>
            <a:r>
              <a:rPr lang="en-US" sz="1600" dirty="0"/>
              <a:t>);		// Function declaration </a:t>
            </a:r>
            <a:r>
              <a:rPr lang="en-US" sz="1600" dirty="0" smtClean="0"/>
              <a:t>(Function prototype)</a:t>
            </a:r>
            <a:endParaRPr lang="en-US" sz="1600" dirty="0"/>
          </a:p>
          <a:p>
            <a:pPr marL="0" indent="0">
              <a:buNone/>
            </a:pPr>
            <a:r>
              <a:rPr lang="en-US" sz="1600" dirty="0" err="1"/>
              <a:t>int</a:t>
            </a:r>
            <a:r>
              <a:rPr lang="en-US" sz="1600" dirty="0"/>
              <a:t> main()</a:t>
            </a:r>
          </a:p>
          <a:p>
            <a:pPr marL="0" indent="0">
              <a:buNone/>
            </a:pPr>
            <a:r>
              <a:rPr lang="en-US" sz="1600" dirty="0"/>
              <a:t>{</a:t>
            </a:r>
          </a:p>
          <a:p>
            <a:pPr marL="0" indent="0">
              <a:buNone/>
            </a:pPr>
            <a:r>
              <a:rPr lang="en-US" sz="1600" dirty="0" smtClean="0"/>
              <a:t>    </a:t>
            </a:r>
            <a:r>
              <a:rPr lang="en-US" sz="1600" dirty="0" err="1"/>
              <a:t>int</a:t>
            </a:r>
            <a:r>
              <a:rPr lang="en-US" sz="1600" dirty="0"/>
              <a:t> num1, num2, sum;</a:t>
            </a:r>
          </a:p>
          <a:p>
            <a:pPr marL="0" indent="0">
              <a:buNone/>
            </a:pPr>
            <a:r>
              <a:rPr lang="en-US" sz="1600" dirty="0"/>
              <a:t>    </a:t>
            </a:r>
            <a:r>
              <a:rPr lang="en-US" sz="1600" dirty="0" err="1"/>
              <a:t>cout</a:t>
            </a:r>
            <a:r>
              <a:rPr lang="en-US" sz="1600" dirty="0"/>
              <a:t>&lt;&lt;"Enters two numbers to add: ";</a:t>
            </a:r>
          </a:p>
          <a:p>
            <a:pPr marL="0" indent="0">
              <a:buNone/>
            </a:pPr>
            <a:r>
              <a:rPr lang="en-US" sz="1600" dirty="0"/>
              <a:t>    </a:t>
            </a:r>
            <a:r>
              <a:rPr lang="en-US" sz="1600" dirty="0" err="1"/>
              <a:t>cin</a:t>
            </a:r>
            <a:r>
              <a:rPr lang="en-US" sz="1600" dirty="0"/>
              <a:t> &gt;&gt; num1 &gt;&gt; num2;</a:t>
            </a:r>
          </a:p>
          <a:p>
            <a:pPr marL="0" indent="0">
              <a:buNone/>
            </a:pPr>
            <a:r>
              <a:rPr lang="en-US" sz="1600" dirty="0"/>
              <a:t> </a:t>
            </a:r>
            <a:r>
              <a:rPr lang="en-US" sz="1600" dirty="0" smtClean="0"/>
              <a:t>    </a:t>
            </a:r>
            <a:r>
              <a:rPr lang="en-US" sz="1600" dirty="0"/>
              <a:t>sum = add(num1, num2);   // Function call</a:t>
            </a:r>
          </a:p>
          <a:p>
            <a:pPr marL="0" indent="0">
              <a:buNone/>
            </a:pPr>
            <a:r>
              <a:rPr lang="en-US" sz="1600" dirty="0"/>
              <a:t>    </a:t>
            </a:r>
            <a:r>
              <a:rPr lang="en-US" sz="1600" dirty="0" err="1"/>
              <a:t>cout</a:t>
            </a:r>
            <a:r>
              <a:rPr lang="en-US" sz="1600" dirty="0"/>
              <a:t> &lt;&lt; "Sum = " &lt;&lt; sum;</a:t>
            </a:r>
          </a:p>
          <a:p>
            <a:pPr marL="0" indent="0">
              <a:buNone/>
            </a:pPr>
            <a:r>
              <a:rPr lang="en-US" sz="1600" dirty="0"/>
              <a:t>    </a:t>
            </a:r>
            <a:r>
              <a:rPr lang="en-US" sz="1600" dirty="0" err="1"/>
              <a:t>cin</a:t>
            </a:r>
            <a:r>
              <a:rPr lang="en-US" sz="1600" dirty="0"/>
              <a:t>&gt;&gt;" ";</a:t>
            </a:r>
          </a:p>
          <a:p>
            <a:pPr marL="0" indent="0">
              <a:buNone/>
            </a:pPr>
            <a:r>
              <a:rPr lang="en-US" sz="1600" dirty="0"/>
              <a:t>    return 0;</a:t>
            </a:r>
          </a:p>
          <a:p>
            <a:pPr marL="0" indent="0">
              <a:buNone/>
            </a:pPr>
            <a:r>
              <a:rPr lang="en-US" sz="1600" dirty="0"/>
              <a:t>}</a:t>
            </a:r>
          </a:p>
          <a:p>
            <a:pPr marL="0" indent="0">
              <a:buNone/>
            </a:pPr>
            <a:r>
              <a:rPr lang="en-US" sz="1600" dirty="0"/>
              <a:t> </a:t>
            </a:r>
            <a:r>
              <a:rPr lang="en-US" sz="1600" dirty="0" smtClean="0"/>
              <a:t>--------------------------------------------------- continued -----------------------------</a:t>
            </a:r>
            <a:endParaRPr lang="en-US" sz="1600" dirty="0"/>
          </a:p>
          <a:p>
            <a:pPr marL="0" indent="0">
              <a:buNone/>
            </a:pPr>
            <a:r>
              <a:rPr lang="en-US" sz="1600" dirty="0" err="1" smtClean="0"/>
              <a:t>i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9407227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sto MT" panose="02040603050505030304" pitchFamily="18" charset="0"/>
              </a:rPr>
              <a:t>Functions in C++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1600" dirty="0" err="1" smtClean="0"/>
              <a:t>int</a:t>
            </a:r>
            <a:r>
              <a:rPr lang="en-US" sz="1600" dirty="0" smtClean="0"/>
              <a:t> </a:t>
            </a:r>
            <a:r>
              <a:rPr lang="en-US" sz="1600" dirty="0"/>
              <a:t>add(</a:t>
            </a:r>
            <a:r>
              <a:rPr lang="en-US" sz="1600" dirty="0" err="1"/>
              <a:t>int</a:t>
            </a:r>
            <a:r>
              <a:rPr lang="en-US" sz="1600" dirty="0"/>
              <a:t> a, </a:t>
            </a:r>
            <a:r>
              <a:rPr lang="en-US" sz="1600" dirty="0" err="1"/>
              <a:t>int</a:t>
            </a:r>
            <a:r>
              <a:rPr lang="en-US" sz="1600" dirty="0"/>
              <a:t> b)		// Function definition</a:t>
            </a:r>
          </a:p>
          <a:p>
            <a:pPr marL="0" indent="0">
              <a:buNone/>
            </a:pPr>
            <a:r>
              <a:rPr lang="en-US" sz="1600" dirty="0"/>
              <a:t>{</a:t>
            </a:r>
          </a:p>
          <a:p>
            <a:pPr marL="0" indent="0">
              <a:buNone/>
            </a:pPr>
            <a:r>
              <a:rPr lang="en-US" sz="1600" dirty="0"/>
              <a:t>    </a:t>
            </a:r>
            <a:r>
              <a:rPr lang="en-US" sz="1600" dirty="0" err="1"/>
              <a:t>int</a:t>
            </a:r>
            <a:r>
              <a:rPr lang="en-US" sz="1600" dirty="0"/>
              <a:t> add;</a:t>
            </a:r>
          </a:p>
          <a:p>
            <a:pPr marL="0" indent="0">
              <a:buNone/>
            </a:pPr>
            <a:r>
              <a:rPr lang="en-US" sz="1600" dirty="0"/>
              <a:t>    add = a + b; </a:t>
            </a:r>
          </a:p>
          <a:p>
            <a:pPr marL="0" indent="0">
              <a:buNone/>
            </a:pPr>
            <a:r>
              <a:rPr lang="en-US" sz="1600" dirty="0"/>
              <a:t>    return add;				// Return statement</a:t>
            </a:r>
          </a:p>
          <a:p>
            <a:pPr marL="0" indent="0">
              <a:buNone/>
            </a:pPr>
            <a:r>
              <a:rPr lang="en-US" sz="1600" dirty="0"/>
              <a:t>}</a:t>
            </a:r>
          </a:p>
          <a:p>
            <a:pPr marL="0" indent="0">
              <a:buNone/>
            </a:pPr>
            <a:r>
              <a:rPr lang="en-US" sz="1600" dirty="0"/>
              <a:t> </a:t>
            </a:r>
            <a:endParaRPr lang="en-US" sz="1600" dirty="0" smtClean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r>
              <a:rPr lang="en-US" sz="2400" dirty="0"/>
              <a:t>The variables </a:t>
            </a:r>
            <a:r>
              <a:rPr lang="en-US" sz="2400" i="1" dirty="0"/>
              <a:t>num1</a:t>
            </a:r>
            <a:r>
              <a:rPr lang="en-US" sz="2400" dirty="0"/>
              <a:t> and </a:t>
            </a:r>
            <a:r>
              <a:rPr lang="en-US" sz="2400" i="1" dirty="0"/>
              <a:t>num2</a:t>
            </a:r>
            <a:r>
              <a:rPr lang="en-US" sz="2400" dirty="0"/>
              <a:t> are called actual arguments and they initialized the variables </a:t>
            </a:r>
            <a:r>
              <a:rPr lang="en-US" sz="2400" i="1" dirty="0"/>
              <a:t>a</a:t>
            </a:r>
            <a:r>
              <a:rPr lang="en-US" sz="2400" dirty="0"/>
              <a:t> and </a:t>
            </a:r>
            <a:r>
              <a:rPr lang="en-US" sz="2400" i="1" dirty="0"/>
              <a:t>b</a:t>
            </a:r>
            <a:r>
              <a:rPr lang="en-US" sz="2400" dirty="0"/>
              <a:t> that known as formal arguments. </a:t>
            </a:r>
          </a:p>
          <a:p>
            <a:pPr marL="0" indent="0">
              <a:buNone/>
            </a:pPr>
            <a:endParaRPr lang="en-US" sz="1600" dirty="0"/>
          </a:p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2723740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sto MT" panose="02040603050505030304" pitchFamily="18" charset="0"/>
              </a:rPr>
              <a:t>Functions in C++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029200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en-US" sz="1400" b="1" dirty="0" smtClean="0"/>
              <a:t>B-</a:t>
            </a:r>
            <a:r>
              <a:rPr lang="en-US" sz="1400" dirty="0" smtClean="0"/>
              <a:t> Function </a:t>
            </a:r>
            <a:r>
              <a:rPr lang="en-US" sz="1400" dirty="0"/>
              <a:t>no arguments passed and n return value:</a:t>
            </a:r>
          </a:p>
          <a:p>
            <a:pPr marL="0" indent="0">
              <a:buNone/>
            </a:pPr>
            <a:r>
              <a:rPr lang="en-US" sz="1400" dirty="0"/>
              <a:t> </a:t>
            </a:r>
          </a:p>
          <a:p>
            <a:pPr marL="0" indent="0">
              <a:buNone/>
            </a:pPr>
            <a:r>
              <a:rPr lang="en-US" sz="1400" u="sng" dirty="0"/>
              <a:t>Example:</a:t>
            </a:r>
            <a:endParaRPr lang="en-US" sz="1400" dirty="0"/>
          </a:p>
          <a:p>
            <a:pPr marL="0" indent="0">
              <a:buNone/>
            </a:pPr>
            <a:r>
              <a:rPr lang="en-US" sz="1400" dirty="0"/>
              <a:t>#include &lt;</a:t>
            </a:r>
            <a:r>
              <a:rPr lang="en-US" sz="1400" dirty="0" err="1"/>
              <a:t>iostream</a:t>
            </a:r>
            <a:r>
              <a:rPr lang="en-US" sz="1400" dirty="0"/>
              <a:t>&gt;</a:t>
            </a:r>
          </a:p>
          <a:p>
            <a:pPr marL="0" indent="0">
              <a:buNone/>
            </a:pPr>
            <a:r>
              <a:rPr lang="en-US" sz="1400" dirty="0"/>
              <a:t> </a:t>
            </a:r>
          </a:p>
          <a:p>
            <a:pPr marL="0" indent="0">
              <a:buNone/>
            </a:pPr>
            <a:r>
              <a:rPr lang="en-US" sz="1400" dirty="0"/>
              <a:t>void even();</a:t>
            </a:r>
          </a:p>
          <a:p>
            <a:pPr marL="0" indent="0">
              <a:buNone/>
            </a:pPr>
            <a:r>
              <a:rPr lang="en-US" sz="1400" dirty="0"/>
              <a:t>void odd();</a:t>
            </a:r>
          </a:p>
          <a:p>
            <a:pPr marL="0" indent="0">
              <a:buNone/>
            </a:pPr>
            <a:r>
              <a:rPr lang="en-US" sz="1400" dirty="0"/>
              <a:t> </a:t>
            </a:r>
          </a:p>
          <a:p>
            <a:pPr marL="0" indent="0">
              <a:buNone/>
            </a:pPr>
            <a:r>
              <a:rPr lang="en-US" sz="1400" dirty="0"/>
              <a:t>void main()</a:t>
            </a:r>
          </a:p>
          <a:p>
            <a:pPr marL="0" indent="0">
              <a:buNone/>
            </a:pPr>
            <a:r>
              <a:rPr lang="en-US" sz="1400" dirty="0" smtClean="0"/>
              <a:t>{</a:t>
            </a:r>
            <a:endParaRPr lang="en-US" sz="1400" dirty="0"/>
          </a:p>
          <a:p>
            <a:pPr marL="0" indent="0">
              <a:buNone/>
            </a:pPr>
            <a:r>
              <a:rPr lang="en-US" sz="1400" dirty="0"/>
              <a:t>    </a:t>
            </a:r>
            <a:r>
              <a:rPr lang="en-US" sz="1400" dirty="0" err="1"/>
              <a:t>int</a:t>
            </a:r>
            <a:r>
              <a:rPr lang="en-US" sz="1400" dirty="0"/>
              <a:t> </a:t>
            </a:r>
            <a:r>
              <a:rPr lang="en-US" sz="1400" dirty="0" err="1"/>
              <a:t>num</a:t>
            </a:r>
            <a:r>
              <a:rPr lang="en-US" sz="1400" dirty="0"/>
              <a:t>;</a:t>
            </a:r>
          </a:p>
          <a:p>
            <a:pPr marL="0" indent="0">
              <a:buNone/>
            </a:pPr>
            <a:r>
              <a:rPr lang="en-US" sz="1400" dirty="0"/>
              <a:t>    </a:t>
            </a:r>
            <a:r>
              <a:rPr lang="en-US" sz="1400" dirty="0" err="1"/>
              <a:t>cout</a:t>
            </a:r>
            <a:r>
              <a:rPr lang="en-US" sz="1400" dirty="0"/>
              <a:t>&lt;&lt;"Enters number to check: ";</a:t>
            </a:r>
          </a:p>
          <a:p>
            <a:pPr marL="0" indent="0">
              <a:buNone/>
            </a:pPr>
            <a:r>
              <a:rPr lang="en-US" sz="1400" dirty="0"/>
              <a:t> </a:t>
            </a:r>
            <a:r>
              <a:rPr lang="en-US" sz="1400" dirty="0" smtClean="0"/>
              <a:t>    </a:t>
            </a:r>
            <a:r>
              <a:rPr lang="en-US" sz="1400" dirty="0" err="1"/>
              <a:t>cin</a:t>
            </a:r>
            <a:r>
              <a:rPr lang="en-US" sz="1400" dirty="0"/>
              <a:t> &gt;&gt; </a:t>
            </a:r>
            <a:r>
              <a:rPr lang="en-US" sz="1400" dirty="0" err="1"/>
              <a:t>num</a:t>
            </a:r>
            <a:r>
              <a:rPr lang="en-US" sz="1400" dirty="0"/>
              <a:t>;</a:t>
            </a:r>
          </a:p>
          <a:p>
            <a:pPr marL="0" indent="0">
              <a:buNone/>
            </a:pPr>
            <a:r>
              <a:rPr lang="en-US" sz="1400" dirty="0"/>
              <a:t>    if (num%2 == 0)</a:t>
            </a:r>
          </a:p>
          <a:p>
            <a:pPr marL="0" indent="0">
              <a:buNone/>
            </a:pPr>
            <a:r>
              <a:rPr lang="en-US" sz="1400" dirty="0" smtClean="0"/>
              <a:t>    </a:t>
            </a:r>
            <a:r>
              <a:rPr lang="en-US" sz="1400" dirty="0"/>
              <a:t>	even();</a:t>
            </a:r>
          </a:p>
          <a:p>
            <a:pPr marL="0" indent="0">
              <a:buNone/>
            </a:pPr>
            <a:r>
              <a:rPr lang="en-US" sz="1400" dirty="0" smtClean="0"/>
              <a:t>    </a:t>
            </a:r>
            <a:r>
              <a:rPr lang="en-US" sz="1400" dirty="0"/>
              <a:t>else</a:t>
            </a:r>
          </a:p>
          <a:p>
            <a:pPr marL="0" indent="0">
              <a:buNone/>
            </a:pPr>
            <a:r>
              <a:rPr lang="en-US" sz="1400" dirty="0" smtClean="0"/>
              <a:t>    </a:t>
            </a:r>
            <a:r>
              <a:rPr lang="en-US" sz="1400" dirty="0"/>
              <a:t>	odd();</a:t>
            </a:r>
          </a:p>
          <a:p>
            <a:pPr marL="0" indent="0">
              <a:buNone/>
            </a:pPr>
            <a:r>
              <a:rPr lang="en-US" sz="1400" dirty="0" smtClean="0"/>
              <a:t>}</a:t>
            </a:r>
            <a:r>
              <a:rPr lang="en-US" sz="1400" dirty="0"/>
              <a:t> </a:t>
            </a:r>
          </a:p>
          <a:p>
            <a:pPr marL="0" indent="0">
              <a:buNone/>
            </a:pP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2996716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1400" dirty="0"/>
              <a:t>void even()</a:t>
            </a:r>
          </a:p>
          <a:p>
            <a:pPr marL="0" indent="0">
              <a:buNone/>
            </a:pPr>
            <a:r>
              <a:rPr lang="en-US" sz="1400" dirty="0"/>
              <a:t>{</a:t>
            </a:r>
          </a:p>
          <a:p>
            <a:pPr marL="0" indent="0">
              <a:buNone/>
            </a:pPr>
            <a:r>
              <a:rPr lang="en-US" sz="1400" dirty="0"/>
              <a:t>	</a:t>
            </a:r>
            <a:r>
              <a:rPr lang="en-US" sz="1400" dirty="0" err="1"/>
              <a:t>cout</a:t>
            </a:r>
            <a:r>
              <a:rPr lang="en-US" sz="1400" dirty="0"/>
              <a:t>&lt;&lt;" the number is even";</a:t>
            </a:r>
          </a:p>
          <a:p>
            <a:pPr marL="0" indent="0">
              <a:buNone/>
            </a:pPr>
            <a:r>
              <a:rPr lang="en-US" sz="1400" dirty="0"/>
              <a:t>   </a:t>
            </a:r>
            <a:r>
              <a:rPr lang="en-US" sz="1400" dirty="0" err="1"/>
              <a:t>cin</a:t>
            </a:r>
            <a:r>
              <a:rPr lang="en-US" sz="1400" dirty="0"/>
              <a:t>&gt;&gt;" ";</a:t>
            </a:r>
          </a:p>
          <a:p>
            <a:pPr marL="0" indent="0">
              <a:buNone/>
            </a:pPr>
            <a:r>
              <a:rPr lang="en-US" sz="1400" dirty="0"/>
              <a:t>}  </a:t>
            </a:r>
          </a:p>
          <a:p>
            <a:pPr marL="0" indent="0">
              <a:buNone/>
            </a:pPr>
            <a:r>
              <a:rPr lang="en-US" sz="1400" dirty="0"/>
              <a:t>void odd()		// Function definition</a:t>
            </a:r>
          </a:p>
          <a:p>
            <a:pPr marL="0" indent="0">
              <a:buNone/>
            </a:pPr>
            <a:r>
              <a:rPr lang="en-US" sz="1400" dirty="0"/>
              <a:t>{</a:t>
            </a:r>
          </a:p>
          <a:p>
            <a:pPr marL="0" indent="0">
              <a:buNone/>
            </a:pPr>
            <a:r>
              <a:rPr lang="en-US" sz="1400" dirty="0"/>
              <a:t>      </a:t>
            </a:r>
            <a:r>
              <a:rPr lang="en-US" sz="1400" dirty="0" err="1"/>
              <a:t>cout</a:t>
            </a:r>
            <a:r>
              <a:rPr lang="en-US" sz="1400" dirty="0"/>
              <a:t>&lt;&lt; "The number is odd";</a:t>
            </a:r>
          </a:p>
          <a:p>
            <a:pPr marL="0" indent="0">
              <a:buNone/>
            </a:pPr>
            <a:r>
              <a:rPr lang="en-US" sz="1400" dirty="0"/>
              <a:t>      </a:t>
            </a:r>
            <a:r>
              <a:rPr lang="en-US" sz="1400" dirty="0" err="1"/>
              <a:t>cin</a:t>
            </a:r>
            <a:r>
              <a:rPr lang="en-US" sz="1400" dirty="0"/>
              <a:t>&gt;&gt;" ";</a:t>
            </a:r>
          </a:p>
          <a:p>
            <a:pPr marL="0" indent="0">
              <a:buNone/>
            </a:pPr>
            <a:r>
              <a:rPr lang="en-US" sz="1400" dirty="0"/>
              <a:t>}</a:t>
            </a:r>
          </a:p>
          <a:p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4149439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sto MT" panose="02040603050505030304" pitchFamily="18" charset="0"/>
              </a:rPr>
              <a:t>Functions in C++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47500" lnSpcReduction="20000"/>
          </a:bodyPr>
          <a:lstStyle/>
          <a:p>
            <a:pPr marL="0" lvl="0" indent="0">
              <a:buNone/>
            </a:pPr>
            <a:r>
              <a:rPr lang="en-US" b="1" dirty="0"/>
              <a:t>C</a:t>
            </a:r>
            <a:r>
              <a:rPr lang="en-US" b="1" dirty="0" smtClean="0"/>
              <a:t>-</a:t>
            </a:r>
            <a:r>
              <a:rPr lang="en-US" dirty="0" smtClean="0"/>
              <a:t> No </a:t>
            </a:r>
            <a:r>
              <a:rPr lang="en-US" dirty="0"/>
              <a:t>arguments passed to function but return value;</a:t>
            </a:r>
          </a:p>
          <a:p>
            <a:pPr marL="0" indent="0">
              <a:buNone/>
            </a:pPr>
            <a:r>
              <a:rPr lang="en-US" u="sng" dirty="0"/>
              <a:t>Example</a:t>
            </a:r>
            <a:r>
              <a:rPr lang="en-US" dirty="0"/>
              <a:t>: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dirty="0" smtClean="0"/>
              <a:t>#</a:t>
            </a:r>
            <a:r>
              <a:rPr lang="en-US" dirty="0"/>
              <a:t>include &lt;</a:t>
            </a:r>
            <a:r>
              <a:rPr lang="en-US" dirty="0" err="1"/>
              <a:t>iostream</a:t>
            </a:r>
            <a:r>
              <a:rPr lang="en-US" dirty="0"/>
              <a:t>&gt;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dirty="0"/>
              <a:t>void even();</a:t>
            </a:r>
          </a:p>
          <a:p>
            <a:pPr marL="0" indent="0">
              <a:buNone/>
            </a:pPr>
            <a:r>
              <a:rPr lang="en-US" dirty="0" smtClean="0"/>
              <a:t>void </a:t>
            </a:r>
            <a:r>
              <a:rPr lang="en-US" dirty="0"/>
              <a:t>odd();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/>
              <a:t>read();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dirty="0"/>
              <a:t>void main()</a:t>
            </a:r>
          </a:p>
          <a:p>
            <a:pPr marL="0" indent="0">
              <a:buNone/>
            </a:pPr>
            <a:r>
              <a:rPr lang="en-US" dirty="0"/>
              <a:t>{</a:t>
            </a:r>
          </a:p>
          <a:p>
            <a:pPr marL="0" indent="0">
              <a:buNone/>
            </a:pPr>
            <a:r>
              <a:rPr lang="en-US" dirty="0" smtClean="0"/>
              <a:t>    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num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 smtClean="0"/>
              <a:t>    </a:t>
            </a:r>
            <a:r>
              <a:rPr lang="en-US" dirty="0" err="1"/>
              <a:t>num</a:t>
            </a:r>
            <a:r>
              <a:rPr lang="en-US" dirty="0"/>
              <a:t> = read();</a:t>
            </a:r>
          </a:p>
          <a:p>
            <a:pPr marL="0" indent="0">
              <a:buNone/>
            </a:pPr>
            <a:r>
              <a:rPr lang="en-US" dirty="0" smtClean="0"/>
              <a:t>    </a:t>
            </a:r>
            <a:r>
              <a:rPr lang="en-US" dirty="0"/>
              <a:t>if (num%2 == 0)</a:t>
            </a:r>
          </a:p>
          <a:p>
            <a:pPr marL="0" indent="0">
              <a:buNone/>
            </a:pPr>
            <a:r>
              <a:rPr lang="en-US" dirty="0" smtClean="0"/>
              <a:t>    </a:t>
            </a:r>
            <a:r>
              <a:rPr lang="en-US" dirty="0"/>
              <a:t>	even();</a:t>
            </a:r>
          </a:p>
          <a:p>
            <a:pPr marL="0" indent="0">
              <a:buNone/>
            </a:pPr>
            <a:r>
              <a:rPr lang="en-US" dirty="0" smtClean="0"/>
              <a:t>    </a:t>
            </a:r>
            <a:r>
              <a:rPr lang="en-US" dirty="0"/>
              <a:t>else</a:t>
            </a:r>
          </a:p>
          <a:p>
            <a:pPr marL="0" indent="0">
              <a:buNone/>
            </a:pPr>
            <a:r>
              <a:rPr lang="en-US" dirty="0"/>
              <a:t>    	odd();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dirty="0" smtClean="0"/>
              <a:t>----------------------------------------- continue --------------------------------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1181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sto MT" panose="02040603050505030304" pitchFamily="18" charset="0"/>
              </a:rPr>
              <a:t>Functions in C++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400" dirty="0" err="1" smtClean="0"/>
              <a:t>nt</a:t>
            </a:r>
            <a:r>
              <a:rPr lang="en-US" sz="1400" dirty="0" smtClean="0"/>
              <a:t> </a:t>
            </a:r>
            <a:r>
              <a:rPr lang="en-US" sz="1400" dirty="0"/>
              <a:t>read()</a:t>
            </a:r>
          </a:p>
          <a:p>
            <a:pPr marL="0" indent="0">
              <a:buNone/>
            </a:pPr>
            <a:r>
              <a:rPr lang="en-US" sz="1400" dirty="0" smtClean="0"/>
              <a:t>{</a:t>
            </a:r>
            <a:endParaRPr lang="en-US" sz="1400" dirty="0"/>
          </a:p>
          <a:p>
            <a:pPr marL="0" indent="0">
              <a:buNone/>
            </a:pPr>
            <a:r>
              <a:rPr lang="en-US" sz="1400" dirty="0"/>
              <a:t> 	</a:t>
            </a:r>
            <a:r>
              <a:rPr lang="en-US" sz="1400" dirty="0" err="1"/>
              <a:t>int</a:t>
            </a:r>
            <a:r>
              <a:rPr lang="en-US" sz="1400" dirty="0"/>
              <a:t> n</a:t>
            </a:r>
            <a:r>
              <a:rPr lang="en-US" sz="1400" dirty="0" smtClean="0"/>
              <a:t>;</a:t>
            </a:r>
          </a:p>
          <a:p>
            <a:pPr marL="0" indent="0">
              <a:buNone/>
            </a:pPr>
            <a:r>
              <a:rPr lang="en-US" sz="1400" dirty="0"/>
              <a:t>	</a:t>
            </a:r>
            <a:r>
              <a:rPr lang="en-US" sz="1400" dirty="0" err="1"/>
              <a:t>cout</a:t>
            </a:r>
            <a:r>
              <a:rPr lang="en-US" sz="1400" dirty="0"/>
              <a:t>&lt;&lt;"Enters number to check: ";</a:t>
            </a:r>
          </a:p>
          <a:p>
            <a:pPr marL="0" indent="0">
              <a:buNone/>
            </a:pPr>
            <a:r>
              <a:rPr lang="en-US" sz="1400" dirty="0" err="1"/>
              <a:t>cin</a:t>
            </a:r>
            <a:r>
              <a:rPr lang="en-US" sz="1400" dirty="0"/>
              <a:t>&gt;&gt;n;</a:t>
            </a:r>
          </a:p>
          <a:p>
            <a:pPr marL="0" indent="0">
              <a:buNone/>
            </a:pPr>
            <a:r>
              <a:rPr lang="en-US" sz="1400" dirty="0" smtClean="0"/>
              <a:t>    </a:t>
            </a:r>
            <a:r>
              <a:rPr lang="en-US" sz="1400" dirty="0"/>
              <a:t>return n;</a:t>
            </a:r>
          </a:p>
          <a:p>
            <a:pPr marL="0" indent="0">
              <a:buNone/>
            </a:pPr>
            <a:r>
              <a:rPr lang="en-US" sz="1400" dirty="0"/>
              <a:t>}</a:t>
            </a:r>
          </a:p>
          <a:p>
            <a:pPr marL="0" indent="0">
              <a:buNone/>
            </a:pPr>
            <a:r>
              <a:rPr lang="en-US" sz="1400" dirty="0"/>
              <a:t> </a:t>
            </a:r>
          </a:p>
          <a:p>
            <a:pPr marL="0" indent="0">
              <a:buNone/>
            </a:pPr>
            <a:r>
              <a:rPr lang="en-US" sz="1400" dirty="0"/>
              <a:t>void even()</a:t>
            </a:r>
          </a:p>
          <a:p>
            <a:pPr marL="0" indent="0">
              <a:buNone/>
            </a:pPr>
            <a:r>
              <a:rPr lang="en-US" sz="1400" dirty="0" smtClean="0"/>
              <a:t>{</a:t>
            </a:r>
            <a:endParaRPr lang="en-US" sz="1400" dirty="0"/>
          </a:p>
          <a:p>
            <a:pPr marL="0" indent="0">
              <a:buNone/>
            </a:pPr>
            <a:r>
              <a:rPr lang="en-US" sz="1400" dirty="0"/>
              <a:t>	</a:t>
            </a:r>
            <a:r>
              <a:rPr lang="en-US" sz="1400" dirty="0" err="1"/>
              <a:t>cout</a:t>
            </a:r>
            <a:r>
              <a:rPr lang="en-US" sz="1400" dirty="0"/>
              <a:t>&lt;&lt;" the number is even";</a:t>
            </a:r>
          </a:p>
          <a:p>
            <a:pPr marL="0" indent="0">
              <a:buNone/>
            </a:pPr>
            <a:r>
              <a:rPr lang="en-US" sz="1400" dirty="0"/>
              <a:t>   </a:t>
            </a:r>
            <a:r>
              <a:rPr lang="en-US" sz="1400" dirty="0" err="1"/>
              <a:t>cin</a:t>
            </a:r>
            <a:r>
              <a:rPr lang="en-US" sz="1400" dirty="0"/>
              <a:t>&gt;&gt;" ";</a:t>
            </a:r>
          </a:p>
          <a:p>
            <a:pPr marL="0" indent="0">
              <a:buNone/>
            </a:pPr>
            <a:r>
              <a:rPr lang="en-US" sz="1400" dirty="0" smtClean="0"/>
              <a:t>}</a:t>
            </a:r>
            <a:r>
              <a:rPr lang="en-US" sz="1400" dirty="0"/>
              <a:t> </a:t>
            </a:r>
          </a:p>
          <a:p>
            <a:pPr marL="0" indent="0">
              <a:buNone/>
            </a:pPr>
            <a:r>
              <a:rPr lang="en-US" sz="1400" dirty="0"/>
              <a:t> </a:t>
            </a:r>
          </a:p>
          <a:p>
            <a:pPr marL="0" indent="0">
              <a:buNone/>
            </a:pPr>
            <a:r>
              <a:rPr lang="en-US" sz="1400" dirty="0"/>
              <a:t>void odd()		// Function definition</a:t>
            </a:r>
          </a:p>
          <a:p>
            <a:pPr marL="0" indent="0">
              <a:buNone/>
            </a:pPr>
            <a:r>
              <a:rPr lang="en-US" sz="1400" dirty="0" smtClean="0"/>
              <a:t>{</a:t>
            </a:r>
            <a:endParaRPr lang="en-US" sz="1400" dirty="0"/>
          </a:p>
          <a:p>
            <a:pPr marL="0" indent="0">
              <a:buNone/>
            </a:pPr>
            <a:r>
              <a:rPr lang="en-US" sz="1400" dirty="0"/>
              <a:t>      </a:t>
            </a:r>
            <a:r>
              <a:rPr lang="en-US" sz="1400" dirty="0" err="1"/>
              <a:t>cout</a:t>
            </a:r>
            <a:r>
              <a:rPr lang="en-US" sz="1400" dirty="0"/>
              <a:t>&lt;&lt; "The number is odd";</a:t>
            </a:r>
          </a:p>
          <a:p>
            <a:pPr marL="0" indent="0">
              <a:buNone/>
            </a:pPr>
            <a:r>
              <a:rPr lang="en-US" sz="1400" dirty="0"/>
              <a:t>      </a:t>
            </a:r>
            <a:r>
              <a:rPr lang="en-US" sz="1400" dirty="0" err="1"/>
              <a:t>cin</a:t>
            </a:r>
            <a:r>
              <a:rPr lang="en-US" sz="1400" dirty="0"/>
              <a:t>&gt;&gt;" ";</a:t>
            </a:r>
          </a:p>
          <a:p>
            <a:pPr marL="0" indent="0">
              <a:buNone/>
            </a:pPr>
            <a:r>
              <a:rPr lang="en-US" sz="1400" dirty="0"/>
              <a:t>}</a:t>
            </a:r>
          </a:p>
          <a:p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7102863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sto MT" panose="02040603050505030304" pitchFamily="18" charset="0"/>
              </a:rPr>
              <a:t>Functions in C++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800600"/>
          </a:xfrm>
        </p:spPr>
        <p:txBody>
          <a:bodyPr>
            <a:normAutofit fontScale="47500" lnSpcReduction="20000"/>
          </a:bodyPr>
          <a:lstStyle/>
          <a:p>
            <a:pPr marL="0" lvl="0" indent="0">
              <a:buNone/>
            </a:pPr>
            <a:r>
              <a:rPr lang="en-US" b="1" dirty="0" smtClean="0"/>
              <a:t>D-</a:t>
            </a:r>
            <a:r>
              <a:rPr lang="en-US" dirty="0" smtClean="0"/>
              <a:t>  </a:t>
            </a:r>
            <a:r>
              <a:rPr lang="en-US" dirty="0"/>
              <a:t>Passed arguments to function but no return values: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u="sng" dirty="0"/>
              <a:t>Example</a:t>
            </a:r>
            <a:r>
              <a:rPr lang="en-US" dirty="0"/>
              <a:t>: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dirty="0"/>
              <a:t>#include &lt;</a:t>
            </a:r>
            <a:r>
              <a:rPr lang="en-US" dirty="0" err="1"/>
              <a:t>iostream</a:t>
            </a:r>
            <a:r>
              <a:rPr lang="en-US" dirty="0"/>
              <a:t>&gt;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dirty="0"/>
              <a:t>void check(</a:t>
            </a:r>
            <a:r>
              <a:rPr lang="en-US" dirty="0" err="1"/>
              <a:t>int</a:t>
            </a:r>
            <a:r>
              <a:rPr lang="en-US" dirty="0"/>
              <a:t>);</a:t>
            </a:r>
          </a:p>
          <a:p>
            <a:pPr marL="0" indent="0">
              <a:buNone/>
            </a:pPr>
            <a:r>
              <a:rPr lang="en-US" dirty="0"/>
              <a:t>void even(</a:t>
            </a:r>
            <a:r>
              <a:rPr lang="en-US" dirty="0" err="1"/>
              <a:t>int</a:t>
            </a:r>
            <a:r>
              <a:rPr lang="en-US" dirty="0"/>
              <a:t> a);</a:t>
            </a:r>
          </a:p>
          <a:p>
            <a:pPr marL="0" indent="0">
              <a:buNone/>
            </a:pPr>
            <a:r>
              <a:rPr lang="en-US" dirty="0"/>
              <a:t>void odd(</a:t>
            </a:r>
            <a:r>
              <a:rPr lang="en-US" dirty="0" err="1"/>
              <a:t>int</a:t>
            </a:r>
            <a:r>
              <a:rPr lang="en-US" dirty="0"/>
              <a:t> b);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dirty="0"/>
              <a:t>void main()</a:t>
            </a:r>
          </a:p>
          <a:p>
            <a:pPr marL="0" indent="0">
              <a:buNone/>
            </a:pPr>
            <a:r>
              <a:rPr lang="en-US" dirty="0"/>
              <a:t>{</a:t>
            </a:r>
          </a:p>
          <a:p>
            <a:pPr marL="0" indent="0">
              <a:buNone/>
            </a:pPr>
            <a:r>
              <a:rPr lang="en-US" dirty="0" smtClean="0"/>
              <a:t>    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num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dirty="0" err="1"/>
              <a:t>cout</a:t>
            </a:r>
            <a:r>
              <a:rPr lang="en-US" dirty="0"/>
              <a:t>&lt;&lt;"Enters number to check: ";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dirty="0" err="1"/>
              <a:t>cin</a:t>
            </a:r>
            <a:r>
              <a:rPr lang="en-US" dirty="0"/>
              <a:t> &gt;&gt; </a:t>
            </a:r>
            <a:r>
              <a:rPr lang="en-US" dirty="0" err="1"/>
              <a:t>num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	check(</a:t>
            </a:r>
            <a:r>
              <a:rPr lang="en-US" dirty="0" err="1"/>
              <a:t>num</a:t>
            </a:r>
            <a:r>
              <a:rPr lang="en-US" dirty="0"/>
              <a:t>);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------------------------------------------------ continue -----------------------------</a:t>
            </a:r>
            <a:r>
              <a:rPr lang="en-US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9496316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sto MT" panose="02040603050505030304" pitchFamily="18" charset="0"/>
              </a:rPr>
              <a:t>Functions in C++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dirty="0"/>
              <a:t>void check(</a:t>
            </a:r>
            <a:r>
              <a:rPr lang="en-US" dirty="0" err="1"/>
              <a:t>int</a:t>
            </a:r>
            <a:r>
              <a:rPr lang="en-US" dirty="0"/>
              <a:t> a)</a:t>
            </a:r>
          </a:p>
          <a:p>
            <a:pPr marL="0" indent="0">
              <a:buNone/>
            </a:pPr>
            <a:r>
              <a:rPr lang="en-US" dirty="0"/>
              <a:t>{	</a:t>
            </a:r>
          </a:p>
          <a:p>
            <a:pPr marL="0" indent="0">
              <a:buNone/>
            </a:pPr>
            <a:r>
              <a:rPr lang="en-US" dirty="0" smtClean="0"/>
              <a:t>    </a:t>
            </a:r>
            <a:r>
              <a:rPr lang="en-US" dirty="0"/>
              <a:t>if (a%2 == 0)</a:t>
            </a:r>
          </a:p>
          <a:p>
            <a:pPr marL="0" indent="0">
              <a:buNone/>
            </a:pPr>
            <a:r>
              <a:rPr lang="en-US" dirty="0"/>
              <a:t>    	even(a);</a:t>
            </a:r>
          </a:p>
          <a:p>
            <a:pPr marL="0" indent="0">
              <a:buNone/>
            </a:pPr>
            <a:r>
              <a:rPr lang="en-US" dirty="0" smtClean="0"/>
              <a:t>    </a:t>
            </a:r>
            <a:r>
              <a:rPr lang="en-US" dirty="0"/>
              <a:t>else</a:t>
            </a:r>
          </a:p>
          <a:p>
            <a:pPr marL="0" indent="0">
              <a:buNone/>
            </a:pPr>
            <a:r>
              <a:rPr lang="en-US" dirty="0"/>
              <a:t>    	odd(a);</a:t>
            </a:r>
          </a:p>
          <a:p>
            <a:pPr marL="0" indent="0">
              <a:buNone/>
            </a:pPr>
            <a:r>
              <a:rPr lang="en-US" dirty="0" smtClean="0"/>
              <a:t>}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dirty="0"/>
              <a:t>void even(a)</a:t>
            </a:r>
          </a:p>
          <a:p>
            <a:pPr marL="0" indent="0">
              <a:buNone/>
            </a:pPr>
            <a:r>
              <a:rPr lang="en-US" dirty="0"/>
              <a:t>{</a:t>
            </a:r>
          </a:p>
          <a:p>
            <a:pPr marL="0" indent="0">
              <a:buNone/>
            </a:pPr>
            <a:r>
              <a:rPr lang="en-US" dirty="0" smtClean="0"/>
              <a:t>   </a:t>
            </a:r>
            <a:r>
              <a:rPr lang="en-US" dirty="0" err="1" smtClean="0"/>
              <a:t>cout</a:t>
            </a:r>
            <a:r>
              <a:rPr lang="en-US" dirty="0"/>
              <a:t>&lt;&lt;" the number"&lt;&lt; a &lt;&lt;" is even";</a:t>
            </a:r>
          </a:p>
          <a:p>
            <a:pPr marL="0" indent="0">
              <a:buNone/>
            </a:pPr>
            <a:r>
              <a:rPr lang="en-US" dirty="0"/>
              <a:t>   </a:t>
            </a:r>
            <a:r>
              <a:rPr lang="en-US" dirty="0" err="1"/>
              <a:t>cin</a:t>
            </a:r>
            <a:r>
              <a:rPr lang="en-US" dirty="0"/>
              <a:t>&gt;&gt;" ";</a:t>
            </a:r>
          </a:p>
          <a:p>
            <a:pPr marL="0" indent="0">
              <a:buNone/>
            </a:pPr>
            <a:r>
              <a:rPr lang="en-US" dirty="0" smtClean="0"/>
              <a:t>}</a:t>
            </a: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dirty="0"/>
              <a:t>void odd(b)</a:t>
            </a:r>
          </a:p>
          <a:p>
            <a:pPr marL="0" indent="0">
              <a:buNone/>
            </a:pPr>
            <a:r>
              <a:rPr lang="en-US" dirty="0" smtClean="0"/>
              <a:t>{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  </a:t>
            </a:r>
            <a:r>
              <a:rPr lang="en-US" dirty="0" err="1"/>
              <a:t>cout</a:t>
            </a:r>
            <a:r>
              <a:rPr lang="en-US" dirty="0"/>
              <a:t>&lt;&lt; "The number"&lt;&lt; b &lt;&lt;" is odd";</a:t>
            </a:r>
          </a:p>
          <a:p>
            <a:pPr marL="0" indent="0">
              <a:buNone/>
            </a:pPr>
            <a:r>
              <a:rPr lang="en-US" dirty="0" smtClean="0"/>
              <a:t>      </a:t>
            </a:r>
            <a:r>
              <a:rPr lang="en-US" dirty="0" err="1"/>
              <a:t>cin</a:t>
            </a:r>
            <a:r>
              <a:rPr lang="en-US" dirty="0"/>
              <a:t>&gt;&gt;" ";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5690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196</Words>
  <Application>Microsoft Office PowerPoint</Application>
  <PresentationFormat>On-screen Show (4:3)</PresentationFormat>
  <Paragraphs>181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Functions in C++</vt:lpstr>
      <vt:lpstr>Functions in C++</vt:lpstr>
      <vt:lpstr>Functions in C++</vt:lpstr>
      <vt:lpstr>Functions in C++</vt:lpstr>
      <vt:lpstr>PowerPoint Presentation</vt:lpstr>
      <vt:lpstr>Functions in C++</vt:lpstr>
      <vt:lpstr>Functions in C++</vt:lpstr>
      <vt:lpstr>Functions in C++</vt:lpstr>
      <vt:lpstr>Functions in C++</vt:lpstr>
      <vt:lpstr>C++ Function Overloading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Functions in C++</dc:title>
  <dc:creator>Windows User</dc:creator>
  <cp:lastModifiedBy>Windows User</cp:lastModifiedBy>
  <cp:revision>1</cp:revision>
  <dcterms:created xsi:type="dcterms:W3CDTF">2019-09-02T11:37:13Z</dcterms:created>
  <dcterms:modified xsi:type="dcterms:W3CDTF">2019-09-02T11:37:33Z</dcterms:modified>
</cp:coreProperties>
</file>